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203200" y="1"/>
            <a:ext cx="119888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613954" y="1632857"/>
            <a:ext cx="11025052" cy="4532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Иисус, Ты Царь царей и Господь наш,</a:t>
            </a:r>
            <a:br>
              <a:rPr b="1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Ты царишь над всей землёй,</a:t>
            </a:r>
            <a:br>
              <a:rPr b="1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Победил врагов Своих на Голгофе,</a:t>
            </a:r>
            <a:br>
              <a:rPr b="1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воссел на троне Ты.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31520" y="1567542"/>
            <a:ext cx="11116490" cy="4480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Да, Ты – Царь наш,</a:t>
            </a:r>
            <a:br>
              <a:rPr b="1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Царь царей, Спаситель мира,</a:t>
            </a:r>
            <a:br>
              <a:rPr b="1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Царь наш,</a:t>
            </a:r>
            <a:br>
              <a:rPr b="1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Мы славим Твоё имя, Иисус.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901337" y="1645920"/>
            <a:ext cx="11025051" cy="492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Иисус, Ты Царь царей и Господь наш,</a:t>
            </a:r>
            <a:br>
              <a:rPr b="1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Ты царишь над всей землёй,</a:t>
            </a:r>
            <a:br>
              <a:rPr b="1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Победил врагов Своих на Голгофе,</a:t>
            </a:r>
            <a:br>
              <a:rPr b="1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воссел на троне Ты.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705395" y="1489165"/>
            <a:ext cx="10802982" cy="4963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Да, Ты – Царь наш,</a:t>
            </a:r>
            <a:br>
              <a:rPr b="1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Царь царей, Спаситель мира,</a:t>
            </a:r>
            <a:br>
              <a:rPr b="1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Царь наш,</a:t>
            </a:r>
            <a:br>
              <a:rPr b="1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Мы славим Твоё имя, Иисус.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