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496389" y="2063931"/>
            <a:ext cx="10171611" cy="2660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Прославлять Тебя, буду вновь и вновь.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(4раза)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796834" y="1672046"/>
            <a:ext cx="10633166" cy="4598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Иисус, Ты любовь моя.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Иисус, не оставлю я Тебя.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темноты Ты забрал меня,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Дал опору и теперь знаю 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692331" y="1214845"/>
            <a:ext cx="11025052" cy="4924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48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Тебе я нуждаюсь,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48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 люблю Тебя, на веки будь со мной</a:t>
            </a:r>
            <a:endParaRPr b="1" i="0" sz="4800" u="none" cap="none" strike="noStrike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48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Спаситель мой- лучший друг</a:t>
            </a:r>
            <a:endParaRPr b="1" i="0" sz="4800" u="none" cap="none" strike="noStrike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48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Прославлять Тебя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48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 буду вновь и вновь.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1136469" y="1698171"/>
            <a:ext cx="10384971" cy="4650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Господь, Ты Спаситель мой.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Прошу пребывай всегда со мной.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Любовь Твоя меня спасла.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Жизнь и радость мне вечную дала.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