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70709" y="1763485"/>
            <a:ext cx="11129554" cy="459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Иисуса имя сладко мне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Покой и радость в Нем душе!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Люблю твердить его везде,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имя Иисуса.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901337" y="1476103"/>
            <a:ext cx="10398034" cy="472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Иисус, Тебе хвала,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Неизменный, навсегда;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Славьте, славьте все уста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имя Иисуса. 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953588" y="1293223"/>
            <a:ext cx="10685417" cy="495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Страдальцам сладко имя то,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Отраду, мир дает оно,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Любовью Божией полно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имя Иисуса.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796835" y="1593669"/>
            <a:ext cx="11038114" cy="4558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Иисус, Тебе хвала,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Неизменный, навсегда;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Славьте, славьте все уста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 имя Иисуса.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666206" y="1476103"/>
            <a:ext cx="11011988" cy="4650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Нет слов, чтоб выразить вполне,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Как дорого то имя мне!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Прославлю в пламенной хвале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 имя Иисуса. </a:t>
            </a:r>
            <a:b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