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179294" y="1102659"/>
            <a:ext cx="8964706" cy="40408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Имени Господню Хвала</a:t>
            </a:r>
            <a:endParaRPr b="0" i="0" sz="36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Он достоин принять славу и честь</a:t>
            </a:r>
            <a:endParaRPr b="0" i="0" sz="36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Так святые руки в верх мы вознесем</a:t>
            </a:r>
            <a:endParaRPr b="0" i="0" sz="36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С пеньем имени Его, имени Его</a:t>
            </a:r>
            <a:endParaRPr b="0" i="0" sz="36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Имени Господню хвала.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8213726" y="145256"/>
            <a:ext cx="33654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259976" y="1308848"/>
            <a:ext cx="8884024" cy="38346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Достоин, Ты достоин</a:t>
            </a:r>
            <a:endParaRPr b="0" i="0" sz="36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Царь царей, Бог богов Ты достоин</a:t>
            </a:r>
            <a:endParaRPr b="0" i="0" sz="36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Достоин, Ты достоин</a:t>
            </a:r>
            <a:endParaRPr b="0" i="0" sz="36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Царь царей, Бог богов мы славим Тебя.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/>
        </p:nvSpPr>
        <p:spPr>
          <a:xfrm>
            <a:off x="215152" y="1380564"/>
            <a:ext cx="8928847" cy="3762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Иисус, Ты достоин</a:t>
            </a:r>
            <a:endParaRPr b="0" i="0" sz="36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Царь царей, Бог богов Ты достоин</a:t>
            </a:r>
            <a:endParaRPr b="0" i="0" sz="36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Достоин, Ты достоин</a:t>
            </a:r>
            <a:endParaRPr b="0" i="0" sz="36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Царь царей, Бог богов мы славим Тебя.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/>
        </p:nvSpPr>
        <p:spPr>
          <a:xfrm>
            <a:off x="179294" y="1488141"/>
            <a:ext cx="8964705" cy="3655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-US" sz="32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Иисус, Ты достоин</a:t>
            </a:r>
            <a:endParaRPr b="1" i="0" sz="32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-US" sz="32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Царь царей, Бог богов Ты достоин</a:t>
            </a:r>
            <a:endParaRPr b="1" i="0" sz="32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-US" sz="32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Достоин, Ты достоин</a:t>
            </a:r>
            <a:endParaRPr b="1" i="0" sz="32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-US" sz="32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Царь царей, Бог богов мы славим Тебя.</a:t>
            </a:r>
            <a:endParaRPr b="1" i="0" sz="32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