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1" y="685801"/>
            <a:ext cx="8305799" cy="25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4191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b="0" i="0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51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0500" lvl="3" marL="1600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90500" lvl="4" marL="2057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0500" lvl="5" marL="2514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0500" lvl="6" marL="2971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500" lvl="7" marL="3429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90500" lvl="8" marL="3886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119063"/>
            <a:ext cx="8229600" cy="9441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457200" y="1200150"/>
            <a:ext cx="8229600" cy="3398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4682728"/>
            <a:ext cx="21335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2728"/>
            <a:ext cx="21335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742950"/>
            <a:ext cx="8229600" cy="3398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119063"/>
            <a:ext cx="8229600" cy="9441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1" y="4682728"/>
            <a:ext cx="21335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1" y="4682728"/>
            <a:ext cx="21335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70328" y="762000"/>
            <a:ext cx="8973671" cy="438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Имя Господа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крепкая башня.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Бежит в нее праведник,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он спасён. -2р</a:t>
            </a:r>
            <a:endParaRPr/>
          </a:p>
          <a:p>
            <a:pPr indent="2540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07576" y="833718"/>
            <a:ext cx="9036424" cy="4309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Славьте имя Его,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славьте имя 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славьте имя Его, </a:t>
            </a:r>
            <a:endParaRPr b="0" i="0" sz="48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Всевышнего!</a:t>
            </a:r>
            <a:endParaRPr/>
          </a:p>
          <a:p>
            <a:pPr indent="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224118" y="779928"/>
            <a:ext cx="8919882" cy="4363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Имя Господа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крепкая башня.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Бежит в нее праведник,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он спасён. -2р</a:t>
            </a:r>
            <a:endParaRPr/>
          </a:p>
          <a:p>
            <a:pPr indent="2540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t/>
            </a:r>
            <a:endParaRPr b="0" i="0" sz="48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51012" y="923366"/>
            <a:ext cx="8892988" cy="422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Славьте имя Его,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славьте имя 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славьте имя Его, </a:t>
            </a:r>
            <a:endParaRPr b="0" i="0" sz="48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Всевышнего!</a:t>
            </a:r>
            <a:endParaRPr/>
          </a:p>
          <a:p>
            <a:pPr indent="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Verdana"/>
              <a:buNone/>
            </a:pPr>
            <a:r>
              <a:t/>
            </a:r>
            <a:endParaRPr b="0" i="0" sz="48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