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" y="851647"/>
            <a:ext cx="8991600" cy="429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Итак бывает полно вокруг друзей,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Но всё равно ты одинок, душа страдает,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не найдет никак спасительный тот поворот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06188" y="627529"/>
            <a:ext cx="8937812" cy="45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сердце распахни и в жизнь твою войдёт Господь,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Согреет ободрит ответит на любой вопрос,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Глаза скорей открой очнись, встряхнись, и пробудись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путь и истина и жизнь, и нет другого чтоб спастись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233081" y="645458"/>
            <a:ext cx="8910919" cy="4498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так бывает что жизнь зайдет в тупик,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мечится из года в год, душа страдает,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Не слыша что завёт её к Себе Спаситель Бог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70328" y="681318"/>
            <a:ext cx="8973671" cy="4462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сердце распахни и в жизнь твою войдёт Господь,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Согреет ободрит ответит на любой вопрос,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Глаза скорей открой очнись, встряхнись, и пробудись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путь и истина и жизнь, и нет другого чтоб спастись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61364" y="842682"/>
            <a:ext cx="8982635" cy="4300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так, мой друг, сомнения отбрось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обрати взор на Господа, тебя завёт,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Грехи омыв, простив, забыв Спаситель твой с креста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16541" y="663387"/>
            <a:ext cx="9027459" cy="457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сердце распахни и в жизнь твою войдёт Господь,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Согреет ободрит ответит на любой вопрос,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Глаза скорей открой очнись, встряхнись, и пробудись</a:t>
            </a:r>
            <a:b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путь и истина и жизнь, и нет другого чтоб спастись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