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42504" y="320634"/>
            <a:ext cx="12049496" cy="6537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Мы сегодня собиранто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 законном основанто,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Чтоб вас с браком поздравлянто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любви вам пожеланто.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18753" y="391886"/>
            <a:ext cx="10549247" cy="646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Нашу группу Итальянто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Сам Виталик приглашанто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Будем седня вам спеванто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Древо Жизни отдыханто.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201881" y="688770"/>
            <a:ext cx="10466119" cy="6169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Вас, друзья, благодаринто,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Что всех нас вы пригласинто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 вами быть нам здесь приянто, </a:t>
            </a:r>
            <a:b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Вот поэтому спеванто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78130" y="368136"/>
            <a:ext cx="10489870" cy="648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Мы капусту вам даринто,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Чтоб детей в ней находинто,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Мы сердечно вам желанто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Машу, Таню, Николанто..</a:t>
            </a: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308758" y="475013"/>
            <a:ext cx="10359242" cy="638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Вы недолго отдыханто,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к нам в группу возвращанто.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Будем вместе в Сакраменто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Песни петь мы прославленто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