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628651"/>
            <a:ext cx="8229600" cy="45148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81557" y="425897"/>
            <a:ext cx="902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Ищите прежде Царства Божия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правды его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это всё приложится вам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Аллилу, Аллилуйя.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97223" y="1094816"/>
            <a:ext cx="8946777" cy="4514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Не одним хлебом живёт человек,</a:t>
            </a:r>
            <a:b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Но всяким словом</a:t>
            </a:r>
            <a:b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Из уст Господних идущим</a:t>
            </a:r>
            <a:b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Аллилу, Аллилуйя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79295" y="997324"/>
            <a:ext cx="850750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Просите и будет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вам дано, Ищите и найдёте,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Стучите и отворят вам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Аллилу, Аллилуйя.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