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628651"/>
            <a:ext cx="91440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85800" y="457200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742950"/>
            <a:ext cx="7772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88258" y="448235"/>
            <a:ext cx="8955741" cy="4695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 яслям бедным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прибежали пастухи, 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Пред Младенцем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ликовали как могли.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79293" y="-98611"/>
            <a:ext cx="8341659" cy="4096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Слава в вышних Богу! 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Людям мир Бог дает!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16541" y="-896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Ангел светлый их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поле посетил,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Рожденном в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Вифлееме возвестил.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43435" y="-358588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 вышних Богу! 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мир Бог дает!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07576" y="59167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Поклонились Жизнедавцу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всей земли, 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Сердцем чистым 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Богу славу вознесли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16541" y="322728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 вышних Богу! 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мир Бог дает!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25506" y="59167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открылся в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Том Младенце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царей,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родился,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избавить всех людей.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25506" y="143436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 вышних Богу! 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мир Бог дает!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