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07577" y="233082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день улетают самолеты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час уезжают поезда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Ну а я останусь с Иисусом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НАВСЕГДА, НАВСЕГДА, НАВСЕГДА!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107576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 мире много суеты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От нее устанешь 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Только Бог дает покой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Нас ведет в небесный дом!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89648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день улетают самолеты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час уезжают поезда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Ну а я останусь с Иисусом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НАВСЕГДА, НАВСЕГДА, НАВСЕГДА!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25506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Никогда не унывай,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Небо – есть чудесный край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отдал нам жизнь свою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Чтобы быть всегда в раю!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89647" y="17929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день улетают самолеты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Каждый час уезжают поезда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Ну а я останусь с Иисусом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НАВСЕГДА, НАВСЕГДА, НАВСЕГДА!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