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107579" y="24205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44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Как олень бежит к воде,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Так душа моя к Тебе</a:t>
            </a:r>
            <a:endParaRPr b="0" i="0" sz="44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Ты Один жажду утоляешь;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Приношу хвалу к Тебе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116541" y="643685"/>
            <a:ext cx="91440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44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Ты Один – моя сила, мой щит,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К Тебе одному мой дух спешит</a:t>
            </a:r>
            <a:endParaRPr b="0" i="0" sz="44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Ты Один жажду утоляешь;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Приношу хвалу к Тебе</a:t>
            </a:r>
            <a:endParaRPr b="0" i="0" sz="44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/>
        </p:nvSpPr>
        <p:spPr>
          <a:xfrm>
            <a:off x="107577" y="394447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44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Не нужны мне богатства мира,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Только Ты меня влечёшь</a:t>
            </a:r>
            <a:endParaRPr b="0" i="0" sz="44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Ты Один радость обновляешь,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Сердцу мир покой даёшь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/>
        </p:nvSpPr>
        <p:spPr>
          <a:xfrm>
            <a:off x="116541" y="733332"/>
            <a:ext cx="91440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40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Ты Один – моя сила, мой щит,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К Тебе одному мой дух спешит</a:t>
            </a:r>
            <a:endParaRPr b="0" i="0" sz="40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Ты Один жажду утоляешь;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Приношу хвалу к Тебе</a:t>
            </a:r>
            <a:endParaRPr b="0" i="0" sz="40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/>
        </p:nvSpPr>
        <p:spPr>
          <a:xfrm>
            <a:off x="179294" y="869577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Ты мой Друг, Ты мой Брат прекрасный, Ты – Господь,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мой Царь, мой Бог Возлюбил Тебя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всем я сердцем страстно</a:t>
            </a:r>
            <a:endParaRPr b="0" i="0" sz="40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И хочу жить с Тобой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/>
        </p:nvSpPr>
        <p:spPr>
          <a:xfrm>
            <a:off x="170330" y="847476"/>
            <a:ext cx="9144000" cy="497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40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Ты Один – моя сила, мой щит,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К Тебе одному мой дух спешит</a:t>
            </a:r>
            <a:endParaRPr b="0" i="0" sz="40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Ты Один жажду утоляешь;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Приношу хвалу к Тебе</a:t>
            </a:r>
            <a:endParaRPr b="0" i="0" sz="40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