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1143001"/>
            <a:ext cx="9144000" cy="24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3429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ymbol"/>
              <a:buChar char="▪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98612" y="242047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Как глубока, Твоя любовь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прощение наш покров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наш свет и наш покой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Упование Бог Святой.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8612" y="259976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милость велика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правда высока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сильная рука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нас ведёт издалека</a:t>
            </a:r>
            <a:endParaRPr b="0" i="0" sz="48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59976" y="510987"/>
            <a:ext cx="8973671" cy="456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Дух Святой, дорогой,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драгоценный Дух Святой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наполняй сердца, славою Отца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Дух Святой, дорогой,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драгоценный Дух Святой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освещай и веди за Собой.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97224" y="215153"/>
            <a:ext cx="8946776" cy="4928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Как глубока, Твоя любовь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прощение наш покров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наш свет и наш покой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Упование Бог Святой.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15152" y="215152"/>
            <a:ext cx="8928847" cy="492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милость велика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правда высока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сильная рука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нас ведёт издалека</a:t>
            </a:r>
            <a:endParaRPr b="0" i="0" sz="5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51012" y="502023"/>
            <a:ext cx="8892988" cy="485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Дух Святой, дорогой,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драгоценный Дух Святой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наполняй сердца, славою Отца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Дух Святой, дорогой,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драгоценный Дух Святой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освещай и веди за Собой.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Безмятежность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A9BDA9"/>
      </a:accent3>
      <a:accent4>
        <a:srgbClr val="FFCCCC"/>
      </a:accent4>
      <a:accent5>
        <a:srgbClr val="B3E1B3"/>
      </a:accent5>
      <a:accent6>
        <a:srgbClr val="A9BDA9"/>
      </a:accent6>
      <a:hlink>
        <a:srgbClr val="BDD7E5"/>
      </a:hlink>
      <a:folHlink>
        <a:srgbClr val="D2AA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