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1143001"/>
            <a:ext cx="9144000" cy="24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ymbol"/>
              <a:buChar char="▪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3429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ymbol"/>
              <a:buChar char="▪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1" i="0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Как глубока, Твоя любовь</a:t>
            </a:r>
            <a:b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прощение наш покров</a:t>
            </a:r>
            <a:b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наш свет и наш покой</a:t>
            </a:r>
            <a:b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Упование Бог Святой.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милость велика</a:t>
            </a:r>
            <a:b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правда высока</a:t>
            </a:r>
            <a:b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сильная рука</a:t>
            </a:r>
            <a:b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нас ведёт издалека</a:t>
            </a:r>
            <a:endParaRPr b="0" i="0" sz="54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Дух Святой, дорогой,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драгоценный Дух Святой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наполняй сердца, славою Отца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Дух Святой, дорогой,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драгоценный Дух Святой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освещай и веди за Собой.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Как глубока, Твоя любовь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И прощение наш покров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Ты наш свет и наш покой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Упование Бог Святой.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милость велика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правда высока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Твоя сильная рука</a:t>
            </a:r>
            <a:b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0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нас ведёт издалека</a:t>
            </a:r>
            <a:endParaRPr b="0" i="0" sz="50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Дух Святой, дорогой,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драгоценный Дух Святой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наполняй сердца, славою Отца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Дух Святой, дорогой,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драгоценный Дух Святой</a:t>
            </a:r>
            <a:b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освещай и веди за Собой.</a:t>
            </a:r>
            <a:endParaRPr b="0" i="0" sz="4800" u="none" cap="none" strike="noStrike">
              <a:solidFill>
                <a:srgbClr val="E6E6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Безмятежность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A9BDA9"/>
      </a:accent3>
      <a:accent4>
        <a:srgbClr val="FFCCCC"/>
      </a:accent4>
      <a:accent5>
        <a:srgbClr val="B3E1B3"/>
      </a:accent5>
      <a:accent6>
        <a:srgbClr val="A9BDA9"/>
      </a:accent6>
      <a:hlink>
        <a:srgbClr val="BDD7E5"/>
      </a:hlink>
      <a:folHlink>
        <a:srgbClr val="D2AA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