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0" y="1329927"/>
            <a:ext cx="9144000" cy="2753915"/>
          </a:xfrm>
          <a:prstGeom prst="rect">
            <a:avLst/>
          </a:prstGeom>
          <a:solidFill>
            <a:srgbClr val="0000FF">
              <a:alpha val="29411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626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же на небо я попаду?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велосипеде поеду я,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Машину куплю иль ракетой взлечу,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Ну как же на небо я попаду?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81023" y="266217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Нужен для этого самолет,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Или кораблик, по морю поплывет,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Коня я с телегой приобрету,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Ну как же на небо я попаду?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81023" y="83079"/>
            <a:ext cx="9144000" cy="5060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Грехи все отброшу, прощенье попрошу,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Этим я небо приобрету.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Верой в Иисуса Спасителя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Буду на небе жить вечно я!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