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42046" y="1"/>
            <a:ext cx="8901953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прекрасно все то, что Твое,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Мне повсюду Твой слышится голос,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Ветром в листьях звенит и поет,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 сердце шепчет, как зреющий колос.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242046" y="1"/>
            <a:ext cx="8901953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Эти горы покрытые мхом,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Эти волны покрытые пеной,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Этот берег с горячим песком,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солнце в бескрайней Вселенной.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188258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Боже мой, это- Ты, это- Ты,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Я с Тобою повсюду встречаюсь: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Когда рву мимоходом цветы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на чей- то поклон отвечаю.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143434" y="1"/>
            <a:ext cx="9000565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Мне повсюду видна Твоя кисть,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Твой резец и Твой почерк с размахом: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 детском взоре, что светел и чист,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в растущих на поле ромашках.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143434" y="1"/>
            <a:ext cx="9000565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Ты нам даруешь друзей,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Ты научил нас трудиться,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Потому я хочу все сильней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все чаще, усердней молиться.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116544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Боже мой, это- Ты, это- Ты,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Я с Тобою повсюду встречаюсь: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Когда рву мимоходом цветы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на чей- то поклон отвечаю.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12550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Ты меня петь научил,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Потому моя песнь не смолкает.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Ты в меня свет Твой пролил,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Он и в вечности не угасает.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10758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прекрасно все то, что Твое,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Пред величьем Твоим я немею,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Это Ты мне, Спаситель, даешь,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Все то доброе, что я имею.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1654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Боже мой, это- Ты, это- Ты,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Я с Тобою повсюду встречаюсь: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Когда рву мимоходом цветы</a:t>
            </a:r>
            <a:endParaRPr b="0" i="0" sz="36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на чей- то поклон отвечаю.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