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Tahoma"/>
      <p:regular r:id="rId11"/>
      <p:bold r:id="rId12"/>
    </p:embeddedFont>
    <p:embeddedFont>
      <p:font typeface="Questria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regular.fntdata"/><Relationship Id="rId10" Type="http://schemas.openxmlformats.org/officeDocument/2006/relationships/slide" Target="slides/slide6.xml"/><Relationship Id="rId13" Type="http://schemas.openxmlformats.org/officeDocument/2006/relationships/font" Target="fonts/Questrial-regular.fntdata"/><Relationship Id="rId12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422400" y="304800"/>
            <a:ext cx="10058400" cy="143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422400" y="1981200"/>
            <a:ext cx="10058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422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Tahoma"/>
              <a:buNone/>
              <a:defRPr b="0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Tahoma"/>
              <a:buNone/>
              <a:defRPr b="0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9408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4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8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6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17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154983" y="759417"/>
            <a:ext cx="12192000" cy="6689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тропинкою лесною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 ручейку спешит олень,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и я стремлюсь душою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 слову жизни каждый день.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201477" y="542441"/>
            <a:ext cx="12321153" cy="6689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день печальный утешенье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Нахожу я в книге книг;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день отрадный поученье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дает любимый стих.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232475" y="476250"/>
            <a:ext cx="11959525" cy="6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Словом Бога побеждаю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Всякий грех, души недуг;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Им я сердце услаждаю,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Веселю усталый дух;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139485" y="0"/>
            <a:ext cx="12052516" cy="61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Им я смело отражаю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Искушения врага;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Им Христа я возвещаю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спасенный Им слуга.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263471" y="1123788"/>
            <a:ext cx="12083512" cy="679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Словом путь я освещаю,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Если он во тьме идет;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Им для сердца облегчаю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Ношу скорби и забот.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123986" y="-147071"/>
            <a:ext cx="12068014" cy="679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Для меня Господне слово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Вестник вечного добра,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Лучше слитка золотого,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Лучше клада серебра. 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