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estrial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4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8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6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17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294468" y="650929"/>
            <a:ext cx="12083512" cy="528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часто мы блуждаем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просто забываем,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миром правит суета.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Порой в любовь играем,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Грехов не замечаем,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сердце – боль и пустота.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23986" y="511444"/>
            <a:ext cx="12068014" cy="5858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Приди к Иисусу и скажи: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«Я не могу так больше жить,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больше не хочу грешить,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Прости меня».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Приди к Иисусу и поверь,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Что жизнь изменится теперь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что святая кровь Христа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Спасет тебя.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23985" y="418454"/>
            <a:ext cx="12197167" cy="5858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простит любовью,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исцелит больного,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Наполнит сердце добротой.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Его любовь святая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Живет и побеждает,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Приносит радость и покой.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139484" y="294468"/>
            <a:ext cx="12192000" cy="595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Приди к Иисусу и скажи: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«Я не могу так больше жить,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больше не хочу грешить,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Прости меня».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Приди к Иисусу и поверь,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Что жизнь изменится теперь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что святая кровь Христа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Спасет тебя.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