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719667" y="3141661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23987" y="914399"/>
            <a:ext cx="12192000" cy="5346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Книга Богом мне дана,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Хоть поношена она,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Вспоминаю дни минувшие давно: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Мать читала мне тогда,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 забуду никогда,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Как нам было с нею мирно, хорошо.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2" type="title"/>
          </p:nvPr>
        </p:nvSpPr>
        <p:spPr>
          <a:xfrm>
            <a:off x="201478" y="201477"/>
            <a:ext cx="12192000" cy="5904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 святая и живая книга Божия,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Люблю, люблю тебя!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дороже с каждым днем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ведешь прямым путем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 чудной Родине,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где ждет Господь меня.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2" type="title"/>
          </p:nvPr>
        </p:nvSpPr>
        <p:spPr>
          <a:xfrm>
            <a:off x="154983" y="666427"/>
            <a:ext cx="12192000" cy="582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Про Спасителя Христа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 читала мне она,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Как любил, страдал и умер на кресте.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Со слезами слушал я.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Помни, это за тебя, 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Говорила мать.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Храни Его в душе!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2" type="title"/>
          </p:nvPr>
        </p:nvSpPr>
        <p:spPr>
          <a:xfrm>
            <a:off x="139485" y="154983"/>
            <a:ext cx="12192000" cy="5687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 святая и живая книга Божия,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Люблю, люблю тебя!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дороже с каждым днем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ведешь прямым путем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 чудной Родине,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где ждет Господь меня.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2" type="title"/>
          </p:nvPr>
        </p:nvSpPr>
        <p:spPr>
          <a:xfrm>
            <a:off x="123986" y="659349"/>
            <a:ext cx="12068014" cy="5586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Это все прошло давно,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 как живо мне оно,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святая книга свет мне на пути.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Слово Божие храню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Спасителя люблю,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 стопам Его всегда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хочу идти.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2" type="title"/>
          </p:nvPr>
        </p:nvSpPr>
        <p:spPr>
          <a:xfrm>
            <a:off x="197737" y="0"/>
            <a:ext cx="12154412" cy="5761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 святая и живая книга Божия,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Люблю, люблю тебя!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дороже с каждым днем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ведешь прямым путем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 чудной Родине,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где ждет Господь меня.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