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0" y="40005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162046" y="0"/>
            <a:ext cx="882227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Иисус – мой лучший Друг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тогда счастлив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даже гром гремит вокруг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тверда душа моя!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гаснут звезды и луна,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покроет ночь,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Душа надеждою полна,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силен ей помочь!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115748" y="0"/>
            <a:ext cx="886857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мой лучший Друг,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Верю я Ему,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Ним не страшно мне,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со мной везде.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гаснут звезды и луна,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покроет ночь,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Душа надеждою полна,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силен ей помочь.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50470" y="0"/>
            <a:ext cx="883384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Иисус мне жизни свет,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 песнь поет,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там на небе горя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наш Господь живет.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знаю, скоро Он придет,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придет Божий Сын,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Свой чертог меня возьмет небесный Властелин!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208344" y="0"/>
            <a:ext cx="8775976" cy="502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мой лучший Друг,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Верю я Ему,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Ним не страшно мне,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со мной везде.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гаснут звезды и луна,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покроет ночь,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Душа надеждою полна,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силен ей помочь.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