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406401" y="2130425"/>
            <a:ext cx="117855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286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216976" y="429830"/>
            <a:ext cx="12192000" cy="615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Ты рядом, мой Бог дорогой,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на душе и тепло и спокойно.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как мне дорог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Святой образ Твой!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Твоей любви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я, Господь, не достоин.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Я, Господь, не достоин.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201478" y="387458"/>
            <a:ext cx="12192000" cy="610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Нет, не понять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любви Твоей Боже,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мне прекрасное небо открыл,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Есть ли хоть что-то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свете дороже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Этой лювби, что Ты мне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(что Ты мне) подарил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139486" y="232475"/>
            <a:ext cx="12052514" cy="6416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борьбы безуспешной и слёз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жизни моей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 одной лишь причине: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пред взором не Ты,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мой Христос,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одинок как заблудший в пустыне,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заблудший в пустыне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08488" y="201478"/>
            <a:ext cx="12083512" cy="6431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Нет, не понять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любви Твоей Боже,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мне прекрасное небо открыл,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Есть ли хоть что-то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свете дороже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Этой лювби, что Ты мне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(что Ты мне) подарил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123986" y="201478"/>
            <a:ext cx="12068014" cy="6431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Боже, прошу, Ты меня не оставь,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 наполни Твоей благодатью,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Что в моей жизни не так – Ты исправь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Тебя день и ночь прославлять я День и ночь (день и ночь)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прославлять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108488" y="232476"/>
            <a:ext cx="12083512" cy="6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Нет, не понять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любви Твоей Боже,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мне прекрасное небо открыл,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Есть ли хоть что-то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свете дороже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Этой лювби, что Ты мне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(что Ты мне) подарил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