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304800" y="1597818"/>
            <a:ext cx="8839199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2"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Когда Христос меня простил,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мне землю в небо превратил.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Среди скорбей, среди угроз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Там небо, где со мной Христос.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Хвала Христу, Он спас меня.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Простил грехи, открыл Себя,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На суше, в море, над землей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Там небо, где Христос со мной.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Небесный мир мне был далек,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Меня Христос к нему привлек.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Когда вошел Он в жизнь мою,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С тех пор о Нем всегда пою.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Хвала Христу, Он спас меня.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Простил грехи, открыл Себя,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На суше, в море, над землей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Там небо, где Христос со мной.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Неважно, где теперь живу: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На высоте, внизу во рву,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 стране родной, в стране чужой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Там небо, где Христос со мной.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Хвала Христу, Он спас меня.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Простил грехи, открыл Себя,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На суше, в море, над землей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Там небо, где Христос со мной.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