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Когда бушует жизнь, огнем меня крестя,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Одно всегда твержу себе на память: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"Зачем мне унывать имею я Христа,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 может у меня Его отнять?!"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Разруха и война, волненья по местам,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мор, и глад, - грядущее тревожно...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Не страшна мне судьба - имею я Христа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 может у меня Его отнять?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если иногда уносят поезда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Друзей моих в далекую разлуку.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Зачем мне унывать - имею я Христа,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 может у меня Его отнять?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Я знаю, узок путь и тесны те врата,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 нас ведут от смерти к жизни вечной.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Но мне ли унывать - имею я Христа,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Что может у меня Его отнять?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