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174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" name="Google Shape;15;p6:notes"/>
          <p:cNvSpPr/>
          <p:nvPr>
            <p:ph idx="2" type="sldImg"/>
          </p:nvPr>
        </p:nvSpPr>
        <p:spPr>
          <a:xfrm>
            <a:off x="381174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" name="Google Shape;21;p8:notes"/>
          <p:cNvSpPr/>
          <p:nvPr>
            <p:ph idx="2" type="sldImg"/>
          </p:nvPr>
        </p:nvSpPr>
        <p:spPr>
          <a:xfrm>
            <a:off x="381174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" name="Google Shape;27;p10:notes"/>
          <p:cNvSpPr/>
          <p:nvPr>
            <p:ph idx="2" type="sldImg"/>
          </p:nvPr>
        </p:nvSpPr>
        <p:spPr>
          <a:xfrm>
            <a:off x="381174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3" name="Google Shape;33;p12:notes"/>
          <p:cNvSpPr/>
          <p:nvPr>
            <p:ph idx="2" type="sldImg"/>
          </p:nvPr>
        </p:nvSpPr>
        <p:spPr>
          <a:xfrm>
            <a:off x="381174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39" name="Google Shape;39;p14:notes"/>
          <p:cNvSpPr/>
          <p:nvPr>
            <p:ph idx="2" type="sldImg"/>
          </p:nvPr>
        </p:nvSpPr>
        <p:spPr>
          <a:xfrm>
            <a:off x="381174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00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224358" y="1818307"/>
            <a:ext cx="8706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Когда в море бушует волна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Ветер рвет твои паруса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бессмысленной стала борьба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Пой тогда:</a:t>
            </a:r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750" y="3914484"/>
            <a:ext cx="1461678" cy="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/>
        </p:nvSpPr>
        <p:spPr>
          <a:xfrm>
            <a:off x="224358" y="1818307"/>
            <a:ext cx="8706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Иисус, Ты моя скала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Иисус, Ты живая вода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Голгофы завету крови Верен 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Упованье мое и покой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Я однажды вернусь домой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услышу Твои слова: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"Ждал Я Тебя!"</a:t>
            </a:r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750" y="3914484"/>
            <a:ext cx="1461678" cy="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224358" y="1818307"/>
            <a:ext cx="8706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 нашей жизни любая беда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Словно в море крутая волна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Губит тех, кто бросил грести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Свой крест нести.</a:t>
            </a:r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750" y="3914484"/>
            <a:ext cx="1461678" cy="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224358" y="1818307"/>
            <a:ext cx="8706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Иисус, Ты моя скала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Иисус, Ты живая вода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Голгофы завету крови Верен 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Упованье мое и покой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Я однажды вернусь домой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услышу Твои слова: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"Ждал Я Тебя!"</a:t>
            </a:r>
            <a:endParaRPr/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750" y="3914484"/>
            <a:ext cx="1461678" cy="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224358" y="1818307"/>
            <a:ext cx="8706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Укрепившись любовью Отца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Верой в жертву Иисуса Христа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Силой Духа Святого всегда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Пой слова</a:t>
            </a:r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750" y="3914484"/>
            <a:ext cx="1461678" cy="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224358" y="1818307"/>
            <a:ext cx="8706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Иисус, Ты моя скала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Иисус, Ты живая вода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Голгофы завету крови Верен 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Упованье мое и покой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Я однажды вернусь домой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услышу Твои слова: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"Ждал Я Тебя!"</a:t>
            </a:r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750" y="3914484"/>
            <a:ext cx="1461678" cy="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