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609601"/>
            <a:ext cx="121920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0"/>
            <a:ext cx="121920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95003" y="1597231"/>
            <a:ext cx="12096997" cy="5260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в пути душа утомляется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 бремени борьбы и труда.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Спешу я в Церьковь где не кончается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Источник мира, радости и добра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23986" y="139484"/>
            <a:ext cx="12068014" cy="6489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Под звуки псалмов общего пения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умиляюсь сердцем до слёз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Чрез  проповедников откровения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Души косается нежно так Христос.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23986" y="1704814"/>
            <a:ext cx="12068014" cy="339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если в сердце боль затаилася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Чем удручен иль ранен стрелой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Кровью Христа из ран что струилася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исцелен и счастлив иду домой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54983" y="1746143"/>
            <a:ext cx="12037017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Мой бедный друг грехами израненный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посетил Молитвенный Дом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Прими Спасенье в день этот памятный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 нами вместе радостно в путь пойдем .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