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697038" y="-812800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09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97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09601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09601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09601" y="27305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2389718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2389718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2389718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123986" y="1208868"/>
            <a:ext cx="12191999" cy="619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Когда мне тоскливо - я слышу крик чайки,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Глаза поднимаю вверх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знаю, что скоро придёт мой Спаситель,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Возьмёт Он меня к Себе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139485" y="1224366"/>
            <a:ext cx="12191999" cy="5997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Чайка, чайка, кричи, кричи,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Меня глаза вверх поднять зови,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Чтоб мы смотрели чаще в небеса,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Чтоб в них мы видели Христа.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123987" y="1596325"/>
            <a:ext cx="12191999" cy="6044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Когда я обижен - я слышу крик чайки, Глаза поднимаю вверх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знаю, что скоро придёт мой Спаситель, Возьмёт Он меня к Себе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139484" y="1154624"/>
            <a:ext cx="12191999" cy="5703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Чайка, чайка, кричи, кричи,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Меня глаза вверх поднять зови,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Чтоб мы смотрели чаще в небеса,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Чтоб в них мы видели Христа.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118821" y="1673817"/>
            <a:ext cx="12073179" cy="5749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Когда одинок я - я слышу крик чайки, Глаза поднимаю вверх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знаю, что скоро придёт мой Спаситель, Возьмёт Он меня к Себе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139484" y="1115878"/>
            <a:ext cx="12191999" cy="5873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Чайка, чайка, кричи, кричи,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Меня глаза вверх поднять зови,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Чтоб мы смотрели чаще в небеса,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ru-RU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Чтоб в них мы видели Христа.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