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123986" y="309966"/>
            <a:ext cx="12068014" cy="634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смолкнет всё,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тиши утонет звук.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к Тебе приду.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Принести хочу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из сердца своего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нежную хвалу.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294468" y="562300"/>
            <a:ext cx="12006020" cy="6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я песню пою,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не просто, чтоб спеть,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не этого ждешь.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видишь мысли мои,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ничего мне не скрыть: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смотришь в сердце мое.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170481" y="247972"/>
            <a:ext cx="10259877" cy="626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возвращаюсь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сердцем к поклоненью,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поклоненью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Тебе,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я допустил сомненье,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теперь для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для Тебя, Иисус.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216977" y="395206"/>
            <a:ext cx="10461356" cy="646279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Драгоценный Царь,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выразить того,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чего достоин 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Беден я иль слаб,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всё, что есть – Твоё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даже просто вздох.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85978" y="294467"/>
            <a:ext cx="11034793" cy="644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я песню пою,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не просто, чтоб спеть,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не этого ждешь.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видишь мысли мои,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ничего мне не скрыть: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смотришь в сердце мое.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139485" y="187326"/>
            <a:ext cx="11174277" cy="646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возвращаюсь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сердцем к поклоненью,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поклоненью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Тебе,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я допустил сомненье,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теперь для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для Тебя, Иисус.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