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099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304800" y="1597818"/>
            <a:ext cx="88391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457200" y="4683918"/>
            <a:ext cx="2133599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553200" y="4683918"/>
            <a:ext cx="2133599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457200" y="4683918"/>
            <a:ext cx="2133599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0" y="4683918"/>
            <a:ext cx="2133599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683918"/>
            <a:ext cx="2133599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683918"/>
            <a:ext cx="2133599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152920" y="145566"/>
            <a:ext cx="8991080" cy="4565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Кружится, как пушинка,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Космосе Земля.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Средь бесконечной Вселенной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она мала!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Люди! Дайте руки друг другу (x3)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Богу - ваши сердца!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164495" y="238162"/>
            <a:ext cx="9072103" cy="451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Время забыть раздоры: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вспомнить о любви,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на земные просторы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радость, мир пришли!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Люди! Дайте руки друг другу (x3)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Богу - ваши сердца!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152920" y="168715"/>
            <a:ext cx="8991080" cy="4507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Любит Отец Небесный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всех людей земли.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поспешим под чудесный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свет Его любви.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Люди! Дайте руки друг другу (x3)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Богу - ваши сердца!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