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1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04801" y="1371600"/>
            <a:ext cx="11175999" cy="4267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31750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952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514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971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429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88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2" type="body"/>
          </p:nvPr>
        </p:nvSpPr>
        <p:spPr>
          <a:xfrm>
            <a:off x="609600" y="1600201"/>
            <a:ext cx="109728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00"/>
              <a:buFont typeface="Arial"/>
              <a:buChar char="●"/>
              <a:defRPr sz="2800"/>
            </a:lvl2pPr>
            <a:lvl3pPr indent="-317500" lvl="2" marL="13716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Font typeface="Arial"/>
              <a:buChar char="●"/>
              <a:defRPr sz="2400"/>
            </a:lvl3pPr>
            <a:lvl4pPr indent="-317500" lvl="3" marL="18288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4pPr>
            <a:lvl5pPr indent="-317500" lvl="4" marL="22860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5pPr>
            <a:lvl6pPr indent="-317500" lvl="5" marL="27432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0" type="dt"/>
          </p:nvPr>
        </p:nvSpPr>
        <p:spPr>
          <a:xfrm>
            <a:off x="609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1" type="ftr"/>
          </p:nvPr>
        </p:nvSpPr>
        <p:spPr>
          <a:xfrm>
            <a:off x="4165600" y="6245226"/>
            <a:ext cx="3860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2" type="sldNum"/>
          </p:nvPr>
        </p:nvSpPr>
        <p:spPr>
          <a:xfrm>
            <a:off x="8737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/>
          <p:nvPr>
            <p:ph idx="1" type="body"/>
          </p:nvPr>
        </p:nvSpPr>
        <p:spPr>
          <a:xfrm>
            <a:off x="609600" y="762001"/>
            <a:ext cx="10972800" cy="53641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00"/>
              <a:buFont typeface="Arial"/>
              <a:buChar char="●"/>
              <a:defRPr sz="2800"/>
            </a:lvl2pPr>
            <a:lvl3pPr indent="-317500" lvl="2" marL="13716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Font typeface="Arial"/>
              <a:buChar char="●"/>
              <a:defRPr sz="2400"/>
            </a:lvl3pPr>
            <a:lvl4pPr indent="-317500" lvl="3" marL="18288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4pPr>
            <a:lvl5pPr indent="-317500" lvl="4" marL="22860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5pPr>
            <a:lvl6pPr indent="-317500" lvl="5" marL="27432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0" type="dt"/>
          </p:nvPr>
        </p:nvSpPr>
        <p:spPr>
          <a:xfrm>
            <a:off x="609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1" type="ftr"/>
          </p:nvPr>
        </p:nvSpPr>
        <p:spPr>
          <a:xfrm>
            <a:off x="4165600" y="6245226"/>
            <a:ext cx="3860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12" type="sldNum"/>
          </p:nvPr>
        </p:nvSpPr>
        <p:spPr>
          <a:xfrm>
            <a:off x="8737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62626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09600" y="1600201"/>
            <a:ext cx="109728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609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165600" y="6245226"/>
            <a:ext cx="3860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737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idx="1" type="subTitle"/>
          </p:nvPr>
        </p:nvSpPr>
        <p:spPr>
          <a:xfrm>
            <a:off x="350982" y="1034474"/>
            <a:ext cx="11841018" cy="65485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Кто Царь зелёных джунглей?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Кто Царь глубоких морей?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Кто Царь во всей вселенной?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 Кто Царь для меня?</a:t>
            </a:r>
            <a:endParaRPr/>
          </a:p>
          <a:p>
            <a:pPr indent="15240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5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idx="1" type="body"/>
          </p:nvPr>
        </p:nvSpPr>
        <p:spPr>
          <a:xfrm>
            <a:off x="360218" y="960583"/>
            <a:ext cx="11767127" cy="65670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 это И – И – С – У – С! (Иисус!)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Он – Царь для меня!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Он - Царь во всей вселенной</a:t>
            </a:r>
            <a:endParaRPr b="0" i="0" sz="5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 джунглях и морях!</a:t>
            </a:r>
            <a:endParaRPr/>
          </a:p>
          <a:p>
            <a:pPr indent="11430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idx="1" type="subTitle"/>
          </p:nvPr>
        </p:nvSpPr>
        <p:spPr>
          <a:xfrm>
            <a:off x="350982" y="1034474"/>
            <a:ext cx="11841018" cy="65485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Кто Царь зелёных джунглей?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Кто Царь глубоких морей?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Кто Царь во всей вселенной?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 Кто Царь для меня?</a:t>
            </a:r>
            <a:endParaRPr/>
          </a:p>
          <a:p>
            <a:pPr indent="15240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5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/>
          <p:nvPr>
            <p:ph idx="1" type="body"/>
          </p:nvPr>
        </p:nvSpPr>
        <p:spPr>
          <a:xfrm>
            <a:off x="360218" y="960583"/>
            <a:ext cx="11767127" cy="65670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 это И – И – С – У – С! (Иисус!)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Он – Царь для меня!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Он - Царь во всей вселенной</a:t>
            </a:r>
            <a:endParaRPr b="0" i="0" sz="5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 джунглях и морях!</a:t>
            </a:r>
            <a:endParaRPr/>
          </a:p>
          <a:p>
            <a:pPr indent="11430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