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17593" y="805625"/>
            <a:ext cx="8915400" cy="393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Лучшие дни нашей жизни,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Свежие силы весны молодой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посвятим Иисусу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дар для Него дорогой!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может быть нам приятней,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Иисусу служить,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Жизни простор необъятный,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Христу подарить.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28600" y="845037"/>
            <a:ext cx="8915400" cy="3364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Слышишь, как Он призывает?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Час посвященья для нас настал!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Больше мы медлить не можем: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ведь нам жизнь даровал!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Братья, поднимем же знамя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именем чудным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загорается пламя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Жертвенной крови Христа.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40579" y="893075"/>
            <a:ext cx="8915400" cy="3776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Смело во имя Иисуса,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Братья, вперед на борьбу с грехом!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Тысячи гибнут в пороках,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вестью благой к ним пойдем.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нас постигнут гоненья,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Смерть за Христа не страшна!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радостным пеньем хваленья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одолеем врага! 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