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311286" y="883793"/>
            <a:ext cx="9144000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Любовь Господню описать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Немогут всей земли сыны,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Она превыше дальних звезд</a:t>
            </a:r>
            <a:endParaRPr b="0" i="0" sz="4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глубже адской глубины</a:t>
            </a:r>
            <a:endParaRPr b="0" i="0" sz="4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227626" y="1022303"/>
            <a:ext cx="9144000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 нас опять к Себе принять,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Послал Бог Сына в мир.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Его рукой снять грех людской</a:t>
            </a:r>
            <a:endParaRPr b="0" i="0" sz="4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приготовить пир.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275547" y="841580"/>
            <a:ext cx="9144000" cy="3495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Любовь Господня велика,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Верна, чиста, сильна.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Исчезнет мир, пройдут века,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не пройдет Она</a:t>
            </a:r>
            <a:endParaRPr b="0" i="0" sz="4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347430" y="814387"/>
            <a:ext cx="9144000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Всему придет последний день,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Земные царства упадут,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 равнодушные теперь</a:t>
            </a:r>
            <a:endParaRPr b="0" i="0" sz="4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Молиться в ужасе начнут,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419312" y="917209"/>
            <a:ext cx="9144000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нет конца любви Творца,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Безмерной и святой: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Снимает грех, спасает всех</a:t>
            </a:r>
            <a:endParaRPr b="0" i="0" sz="4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 ней всечасно пой.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335450" y="894160"/>
            <a:ext cx="9144000" cy="4249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Любовь Господня велика,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Верна, чиста, сильна.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Исчезнет мир, пройдут века,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 не пройдет Она</a:t>
            </a:r>
            <a:endParaRPr b="0" i="0" sz="4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