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312601" y="653796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Христа безмерно велика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Начала нет и льется, как река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как волна лобзает берега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глубока, светла и широка.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312601" y="642657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если б не было любви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Любви Христа, мы б не смогли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Иметь надежду вечно жить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И, как Спаситель, всех людей любить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312601" y="687213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Приди скорей, скорей, тебя Он ждет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Давно стоит у каменных ворот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Стучит к тебе, открой, уже пора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Прими любовь без злата, серебра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312601" y="609240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если б не было любви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Любви Христа, мы б не смогли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Иметь надежду вечно жить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И, как Спаситель, всех людей любить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457434" y="642657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если б знал живущий на земле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Христа, лишь ею дышат все!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если б Бог любовь отнял на миг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этот мир давно б уже погиб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401728" y="776327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если б не было любви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Любви Христа, мы б не смогли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Иметь надежду вечно жить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И, как Спаситель, всех людей любить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/>
        </p:nvSpPr>
        <p:spPr>
          <a:xfrm>
            <a:off x="431447" y="720631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возлюбил тебя, меня давно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возлюбил и тех, кто лишь одно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Твердили: "Нет!" И поднимали смех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Он с любовью призывает всех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442589" y="709492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если б не было любви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Любви Христа, мы б не смогли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Иметь надежду вечно жить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И, как Спаситель, всех людей любить</a:t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