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0"/>
            <a:ext cx="9144000" cy="327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8012" cy="3393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2011" cy="355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1" y="4683919"/>
            <a:ext cx="2894011" cy="355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2011" cy="355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8012" cy="856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8012" cy="3393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2011" cy="355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1" y="4683919"/>
            <a:ext cx="2894011" cy="355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2011" cy="355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26322" y="763155"/>
            <a:ext cx="9144000" cy="327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Твоей, полна вся земля,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Милости Твоей, полна жизнь моя,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Милость Свою Ты превознёс над судом,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Возлюбил меня и ввёл в Свой дом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201174" y="642757"/>
            <a:ext cx="9144000" cy="3598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спас меня и оправдал,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Освободил от вины.  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спас меня и оправдал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Освободил от вины.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01761" y="440153"/>
            <a:ext cx="9144000" cy="3598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Благодарю Тебя 2х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213747" y="515607"/>
            <a:ext cx="9144000" cy="3651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жертве Сына Божия спасенье моё,	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жертве Сына Божия спасенье твоё. Нём отрада, счастье, утешенье, любовь Ведь пролил за нас с тобой Он кровь.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246886" y="551599"/>
            <a:ext cx="9144000" cy="3598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спас меня и оправдал,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Освободил от вины.  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спас меня и оправдал</a:t>
            </a:r>
            <a:b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Освободил от вины.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