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314680" y="825414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Мимо текла, текла река, 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Плыли куда-то облака,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Шёл человек, была дорога Нелегка, да, нелегка.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40634" y="806218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человек мечтал о том,      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Что-бы построить где-то дом     И поселится счастье с ним      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доме одном, в доме одном.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14607" y="733953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Часто бывало тосковал, 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неизменно напевал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Песню любимую свою, 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Ту, что пою, ту, что пою.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326260" y="722303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 как известно всем давно,      Это не стены и окно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Даже не стулья со столом,      Это не дом, это не дом.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128174" y="873754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 - это то, куда готов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возвращаться вновь и вновь,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Яростным, добрым, нежным, злым, 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Еле живым, еле живым.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279650" y="838804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 - это там, где вас поймут,      Там, где надеются и ждут,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Там, где забыли о плохом –</a:t>
            </a:r>
            <a:b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твой дом, это твой дом.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256347" y="652404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 облаками в вышине </a:t>
            </a:r>
            <a:b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Там дом дарован вам и мне, </a:t>
            </a:r>
            <a:b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Там приготовлен он Христом </a:t>
            </a:r>
            <a:b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жить с Отцом,</a:t>
            </a:r>
            <a:b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жить с Отцом.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63129" y="97860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чтоб в Небесном доме жить,      Нужно в земных домах хранить     Радость, любовь, уют и свет,     Божий завет, Божий завет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