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29509" y="641650"/>
            <a:ext cx="9144000" cy="3586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настал общения час,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и мы приветствуем Вас.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пусть будет слышен смех детей,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и больше радостных дней.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55891" y="899001"/>
            <a:ext cx="9144000" cy="3083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сердца пусть будут добрей,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вы не судите людей.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 и вашим близкими друзьям,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Мир, братья, сестры вам.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35186" y="944909"/>
            <a:ext cx="8280399" cy="3083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братья, сестры,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также просто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 говорите всем друзьям: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и с любовью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Счастья и здоровья,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Мир, братья, сестры Вам.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62646" y="482108"/>
            <a:ext cx="9144000" cy="4088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и пусть Господь вас хранит,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пусть крепче дом ваш стоит,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пусть крепче вера каждый час.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пусть враг отступит от вас.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00006" y="735806"/>
            <a:ext cx="9144000" cy="3586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мы говорим в этот час,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и пусть покинет	грусть Вас.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конца не будет вашим дням,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Мир, братья, сестры Вам.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435186" y="944909"/>
            <a:ext cx="8280399" cy="3083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братья, сестры,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также просто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 говорите всем друзьям: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 Вам, и с любовью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Счастья и здоровья,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Мир, братья, сестры Вам.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