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11" Type="http://schemas.openxmlformats.org/officeDocument/2006/relationships/slideMaster" Target="slideMasters/slideMaster9.xml"/><Relationship Id="rId22" Type="http://schemas.openxmlformats.org/officeDocument/2006/relationships/slide" Target="slides/slide5.xml"/><Relationship Id="rId10" Type="http://schemas.openxmlformats.org/officeDocument/2006/relationships/slideMaster" Target="slideMasters/slideMaster8.xml"/><Relationship Id="rId21" Type="http://schemas.openxmlformats.org/officeDocument/2006/relationships/slide" Target="slides/slide4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23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4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92969" y="669727"/>
            <a:ext cx="7358063" cy="380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92969" y="126411"/>
            <a:ext cx="7358063" cy="13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92970" y="1426517"/>
            <a:ext cx="3545085" cy="3079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92969" y="93762"/>
            <a:ext cx="7358063" cy="13662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92969" y="1460004"/>
            <a:ext cx="7358063" cy="3683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892969" y="126411"/>
            <a:ext cx="7358063" cy="13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5464969" y="1426517"/>
            <a:ext cx="2786062" cy="3079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92969" y="126411"/>
            <a:ext cx="7358063" cy="13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92970" y="1426517"/>
            <a:ext cx="3545085" cy="3079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892969" y="126411"/>
            <a:ext cx="7358063" cy="13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892969" y="1426517"/>
            <a:ext cx="7358063" cy="3079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892969" y="1567161"/>
            <a:ext cx="7358063" cy="2009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92969" y="2652118"/>
            <a:ext cx="7358063" cy="18819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title"/>
          </p:nvPr>
        </p:nvSpPr>
        <p:spPr>
          <a:xfrm>
            <a:off x="892969" y="1"/>
            <a:ext cx="7358063" cy="26052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92969" y="3884415"/>
            <a:ext cx="7358063" cy="897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92969" y="3884415"/>
            <a:ext cx="7358063" cy="897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" type="body"/>
          </p:nvPr>
        </p:nvSpPr>
        <p:spPr>
          <a:xfrm>
            <a:off x="446485" y="2524869"/>
            <a:ext cx="4125516" cy="2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446485" y="1"/>
            <a:ext cx="4125516" cy="24846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46485" y="2524869"/>
            <a:ext cx="4125516" cy="2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446485" y="1"/>
            <a:ext cx="4125516" cy="24846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892969" y="133946"/>
            <a:ext cx="7358063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370759" y="1244291"/>
            <a:ext cx="8641273" cy="2428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Мне есть за что благодарить Творца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снял с меня греховную проказу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О, пусть теперь польется без конца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Хвала Ему в поэмах и рассказах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/>
        </p:nvSpPr>
        <p:spPr>
          <a:xfrm>
            <a:off x="430104" y="999920"/>
            <a:ext cx="8077010" cy="2856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Вот почему мне хочется любить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Его сильней, и искренней, и чище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Мне есть за что Христа благодарить 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мне купил небесное жилище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472143" y="1225599"/>
            <a:ext cx="7519543" cy="228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Душа взывать к Христу не устает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Где падала прощения просила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Ведь Он в беде мне руку подает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Ведь Он один - прибежище и сила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491140" y="1460004"/>
            <a:ext cx="81618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Вот почему мне хочется любить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Его сильней, и искренней, и чище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Мне есть за что Христа благодарить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мне купил небесное жилище 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/>
        </p:nvSpPr>
        <p:spPr>
          <a:xfrm>
            <a:off x="420521" y="1280619"/>
            <a:ext cx="8377303" cy="2253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 от Него, и все к Нему идет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Душа поет небесным отголоском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Придет в мой дом - я ноги обниму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Того, Кто умер на кресте Голгофском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/>
        </p:nvSpPr>
        <p:spPr>
          <a:xfrm>
            <a:off x="452052" y="1396380"/>
            <a:ext cx="7886756" cy="2193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Вот почему мне хочется любить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Его сильней, и искренней, и чище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Мне есть за что Христа благодарить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мне купил небесное жилище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