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  <p:sldMasterId id="2147483663" r:id="rId17"/>
    <p:sldMasterId id="2147483664" r:id="rId18"/>
    <p:sldMasterId id="2147483665" r:id="rId19"/>
    <p:sldMasterId id="2147483666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8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7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19" Type="http://schemas.openxmlformats.org/officeDocument/2006/relationships/slideMaster" Target="slideMasters/slideMaster17.xml"/><Relationship Id="rId18" Type="http://schemas.openxmlformats.org/officeDocument/2006/relationships/slideMaster" Target="slideMasters/slideMaster1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750594" y="1487630"/>
            <a:ext cx="4143374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250032" y="1"/>
            <a:ext cx="8643937" cy="1553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250032" y="1681014"/>
            <a:ext cx="8643937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50032" y="1487630"/>
            <a:ext cx="4143374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50032" y="1487630"/>
            <a:ext cx="4143374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50032" y="133945"/>
            <a:ext cx="8643937" cy="486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250032" y="65299"/>
            <a:ext cx="8643937" cy="142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250032" y="1487630"/>
            <a:ext cx="8643937" cy="346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250032" y="1078261"/>
            <a:ext cx="8643937" cy="17078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250032" y="2779365"/>
            <a:ext cx="8643937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250032" y="730002"/>
            <a:ext cx="4143374" cy="18484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250032" y="2571750"/>
            <a:ext cx="4143374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50032" y="730002"/>
            <a:ext cx="4143374" cy="18484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250032" y="2571750"/>
            <a:ext cx="4143374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250032" y="1701106"/>
            <a:ext cx="8643937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250032" y="3911203"/>
            <a:ext cx="8643937" cy="6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250032" y="3911203"/>
            <a:ext cx="8643937" cy="6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250032" y="3603130"/>
            <a:ext cx="8643937" cy="663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50032" y="4259462"/>
            <a:ext cx="8643937" cy="6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250032" y="3603130"/>
            <a:ext cx="8643937" cy="663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250032" y="4259462"/>
            <a:ext cx="8643937" cy="6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396864" y="1125141"/>
            <a:ext cx="8339810" cy="267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Мне сегодня очень-очень грустно, 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Хочется, чтоб рядом кто-то был. 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Человеку очень-очень нужно, 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 его любил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/>
        </p:nvSpPr>
        <p:spPr>
          <a:xfrm>
            <a:off x="333559" y="1327194"/>
            <a:ext cx="8492919" cy="2136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кто-нибудь, Чтобы кто-нибудь, 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 Его любил.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/>
        </p:nvSpPr>
        <p:spPr>
          <a:xfrm>
            <a:off x="295071" y="1336105"/>
            <a:ext cx="8595553" cy="2062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 любви прожить ведь невозможно, Жизнь грустна и свет совсем не мил. Человеку очень-очень нужно,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 его любил.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/>
        </p:nvSpPr>
        <p:spPr>
          <a:xfrm>
            <a:off x="333559" y="1327194"/>
            <a:ext cx="8492919" cy="2136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кто-нибудь, Чтобы кто-нибудь, 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 Его любил.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/>
        </p:nvSpPr>
        <p:spPr>
          <a:xfrm>
            <a:off x="391418" y="1436563"/>
            <a:ext cx="8165646" cy="2035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станет очень-очень трудно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на что-нибудь не хватит сил,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Вспомни, что кому-то очень нужно,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не кто-нибудь, а ты любил.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/>
        </p:nvSpPr>
        <p:spPr>
          <a:xfrm>
            <a:off x="333559" y="1327194"/>
            <a:ext cx="8492919" cy="2136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кто-нибудь, Чтобы кто-нибудь, </a:t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кто-нибудь Его любил.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- Top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ustom Theme">
  <a:themeElements>
    <a:clrScheme name="Blank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Photo - Horizont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Photo - Vertic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