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  <p:sldMasterId id="2147483663" r:id="rId17"/>
    <p:sldMasterId id="2147483664" r:id="rId18"/>
    <p:sldMasterId id="2147483665" r:id="rId19"/>
    <p:sldMasterId id="2147483666" r:id="rId20"/>
  </p:sldMasterIdLst>
  <p:notesMasterIdLst>
    <p:notesMasterId r:id="rId21"/>
  </p:notesMasterIdLst>
  <p:sldIdLst>
    <p:sldId id="256" r:id="rId22"/>
    <p:sldId id="257" r:id="rId23"/>
    <p:sldId id="258" r:id="rId24"/>
    <p:sldId id="259" r:id="rId25"/>
    <p:sldId id="260" r:id="rId26"/>
    <p:sldId id="261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8.xml"/><Relationship Id="rId22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1" Type="http://schemas.openxmlformats.org/officeDocument/2006/relationships/theme" Target="theme/theme1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7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Master" Target="slideMasters/slideMaster15.xml"/><Relationship Id="rId16" Type="http://schemas.openxmlformats.org/officeDocument/2006/relationships/slideMaster" Target="slideMasters/slideMaster14.xml"/><Relationship Id="rId19" Type="http://schemas.openxmlformats.org/officeDocument/2006/relationships/slideMaster" Target="slideMasters/slideMaster17.xml"/><Relationship Id="rId18" Type="http://schemas.openxmlformats.org/officeDocument/2006/relationships/slideMaster" Target="slideMasters/slideMaster1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9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theme" Target="../theme/theme17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8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250032" y="65299"/>
            <a:ext cx="8643937" cy="142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4750594" y="1487630"/>
            <a:ext cx="4143374" cy="346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250032" y="0"/>
            <a:ext cx="8643937" cy="1553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250032" y="1681014"/>
            <a:ext cx="8643937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250032" y="65299"/>
            <a:ext cx="8643937" cy="142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50032" y="1487630"/>
            <a:ext cx="4143374" cy="346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250032" y="65299"/>
            <a:ext cx="8643937" cy="142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250032" y="1487630"/>
            <a:ext cx="4143374" cy="346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250032" y="133945"/>
            <a:ext cx="8643937" cy="4868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250032" y="65299"/>
            <a:ext cx="8643937" cy="142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250032" y="1487630"/>
            <a:ext cx="8643937" cy="346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250032" y="1078260"/>
            <a:ext cx="8643937" cy="17078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250032" y="2779365"/>
            <a:ext cx="8643937" cy="6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250032" y="730002"/>
            <a:ext cx="4143374" cy="18484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250032" y="2571750"/>
            <a:ext cx="4143374" cy="6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250032" y="730002"/>
            <a:ext cx="4143374" cy="18484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250032" y="2571750"/>
            <a:ext cx="4143374" cy="6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250032" y="1701106"/>
            <a:ext cx="8643937" cy="174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250032" y="3911203"/>
            <a:ext cx="8643937" cy="6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250032" y="3911203"/>
            <a:ext cx="8643937" cy="6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250032" y="3603129"/>
            <a:ext cx="8643937" cy="6630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250032" y="4259461"/>
            <a:ext cx="8643937" cy="6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250032" y="3603129"/>
            <a:ext cx="8643937" cy="6630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250032" y="4259461"/>
            <a:ext cx="8643937" cy="6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/>
        </p:nvSpPr>
        <p:spPr>
          <a:xfrm>
            <a:off x="357289" y="1734592"/>
            <a:ext cx="8492132" cy="1674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Многo лет учили тебя и меня: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"Чтобы лодка жизни удачно плыла,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Главное не бросить весла свои."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Иисус однажды явился мне Ты.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/>
        </p:nvSpPr>
        <p:spPr>
          <a:xfrm>
            <a:off x="325934" y="1707803"/>
            <a:ext cx="8492132" cy="1727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мой белый парус, моя лaдья,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Рассекая волны плывет в небеса.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 мой парус, бросил весла я,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Ветер благодати влечет меня.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/>
        </p:nvSpPr>
        <p:spPr>
          <a:xfrm>
            <a:off x="325934" y="1791519"/>
            <a:ext cx="8657370" cy="1560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Берега не видно, все объяла мгла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Яростные волны бъются об борта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Весла переломаны, только надо мной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 такой же белый парус мой.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/>
        </p:nvSpPr>
        <p:spPr>
          <a:xfrm>
            <a:off x="325934" y="1707803"/>
            <a:ext cx="8492132" cy="1727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мой белый парус, моя лaдья,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Рассекая волны плывет в небеса.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 мой парус, бросил весла я,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Ветер благодати влечет меня.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/>
        </p:nvSpPr>
        <p:spPr>
          <a:xfrm>
            <a:off x="299145" y="1808262"/>
            <a:ext cx="8715514" cy="152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нашей жизни весла - это дела,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 без Бога сделали, чтоб спасти себя.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Спасение пригoтовлено Богом самим,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Белым, белым парусом моим.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/>
        </p:nvSpPr>
        <p:spPr>
          <a:xfrm>
            <a:off x="325934" y="1707803"/>
            <a:ext cx="8492132" cy="1727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мой белый парус, моя лaдья,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Рассекая волны плывет в небеса.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 мой парус, бросил весла я,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Ветер благодати влечет меня.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Photo - Horizont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 - Top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Photo - Vertic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Blank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