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228600" y="1597818"/>
            <a:ext cx="8686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Мой Господь, в этот час, Я склоняюсь в мольбе,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все нужды мои приношу я Тебе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жизни бурь и тревог Ты укроешь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Путь весь знаешь, мой Бог, Он не скрыт от Тебя.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Tы Господь, моя любовь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Тебе укроюсь я, ведь ты моя защита и опора.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Tы Господь, моя любовь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Шит мой и скала, ведь ты моя зашита и опора.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страшна мне с Тобой даже смертная тень. Обрету я покой в небе в солнечный день.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Знаю, слезы мои Ты с любовью отрешь.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 ошибки пути Ты простишь и поймешь.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Tы Господь, моя любовь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Тебе укроюсь я, ведь ты моя защита и опора.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Tы Господь, моя любовь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Шит мой и скала, ведь ты моя зашита и опора.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пока на земле буду славить, скорбя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Буду сердцем я петь, ожидая Тебя.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Знаю, скоро придешь, скоро встречу Тебя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Свою Церковь возьмешь от скорбей и от зла.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Tы Господь, моя любовь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Тебе укроюсь я, ведь ты моя защита и опора.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Tы Господь, моя любовь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Шит мой и скала, ведь ты моя зашита и опора.</a:t>
            </a:r>
            <a:endParaRPr b="0" i="0" sz="30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