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250032" y="274588"/>
            <a:ext cx="8643937" cy="458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0032" y="1701106"/>
            <a:ext cx="8643937" cy="174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50032" y="274588"/>
            <a:ext cx="8643937" cy="458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Молодые, вы рождённы для Бога жить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в мире Иисусу Христу служить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Молодые, перед вами Господь идёт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Он—надёжная опора и наш Друг во всём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50032" y="274588"/>
            <a:ext cx="8643937" cy="458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Посвятим же Христу годы жизни нашей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Отдавшись Ему до конца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Ведь знаем все мы, что наградой нашей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Будут небеса!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50032" y="177538"/>
            <a:ext cx="8893968" cy="458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этом мире, где вокруг есть злоба и боль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Молодые, вы должны быть как свет и соль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люди, увидав в вас Иисуса любовь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Обернулись и вернулись блудным сыном домой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50032" y="274588"/>
            <a:ext cx="8644007" cy="4587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Посвятим же Христу годы жизни нашей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Отдавшись Ему до конца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Ведь знаем все мы, что наградой нашей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Будут небеса!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50032" y="274588"/>
            <a:ext cx="8643937" cy="4587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Молодые, да хранит вас Господь во всём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этом мире, где вокруг есть злоба и боль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Молодые, будьте верны Иисусу Христу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в мире этом лютом победить сатану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50032" y="274588"/>
            <a:ext cx="8644007" cy="4587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Посвятим же Христу годы жизни нашей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Отдавшись Ему до конца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Ведь знаем все мы, что наградой нашей</a:t>
            </a:r>
            <a:endParaRPr b="0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Будут небеса!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