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-304800" y="1600200"/>
            <a:ext cx="10210799" cy="11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228600" y="1541768"/>
            <a:ext cx="8763000" cy="189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Молодым капитанам веры,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Направляющим в небо путь,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 желаю веры без меры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чтоб мужеством крепла грудь!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228600" y="1429939"/>
            <a:ext cx="8763000" cy="2812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пути будут ветры гонений,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затишье, Как мели обман,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подводные камни сомнений,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неверья гнетущий туман.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228600" y="1647993"/>
            <a:ext cx="8763000" cy="2812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для тех, кто Христом научен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Силой веры стихию смирять,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Через самые мрачные тучи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Будет солнце победы сиять.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228600" y="1570475"/>
            <a:ext cx="8763000" cy="189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при виде широкого моря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Человеческих слез и скорбей,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покиньте томящихся в горе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забывших о Боге людей.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240122" y="2028186"/>
            <a:ext cx="8763000" cy="2128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Капитаны! Повыше знамя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Лучезарной Божьей любви!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Благовестия яркое пламя,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просторах людских живи!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