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9144000" cy="4192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Char char="●"/>
              <a:defRPr sz="2100"/>
            </a:lvl2pPr>
            <a:lvl3pPr indent="-317500" lvl="2" marL="13716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4pPr>
            <a:lvl5pPr indent="-317500" lvl="4" marL="22860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5pPr>
            <a:lvl6pPr indent="-317500" lvl="5" marL="2743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420963" y="1346489"/>
            <a:ext cx="6858000" cy="26648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Моя молитва нехай лине,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 Тебе, наче фіміам,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І серце лине безупинно,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чудовий Твій небесний храм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332655" y="71340"/>
            <a:ext cx="8358248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Боже, я молюсь за Україну,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Боже, молю Тебе за людей,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 їх прости, Ти їх спаси,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І милість Свою нам яви,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Боже, я знаю, що Ти будеш з нами,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храмі Своєму під небесами,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Радість і мир, Ти дарував,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Життя за людей віддав,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книгу життя нас записав.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489767" y="1178891"/>
            <a:ext cx="6858000" cy="3012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Своєму слові живому,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 для життя ведіння дав,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Щоб люди всі молились Тому,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Хто на хресті за них вмирав.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315970" y="93119"/>
            <a:ext cx="8603268" cy="50218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Боже, я молюсь за Україну,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Боже, молю Тебе за людей,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 їх прости, Ти їх спаси,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І милість Свою нам яви,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Боже, я знаю, що Ти будеш з нами,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храмі Своєму під небесами,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Радість і мир, Ти дарував,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Життя за людей віддав,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книгу життя нас записав.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