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613955" y="2068920"/>
            <a:ext cx="9910354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Муж Галилеянин тебя не пройдет - 4 р.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если ты позволишь,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Сам придет, любя,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силою Своею коснется тебя. - 2р.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627017" y="1686697"/>
            <a:ext cx="11691258" cy="308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Иного пути нет, ты не найдешь, нет нет-3 р.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Лишь только Иисус тебя спасет.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Моя победа, победа в Боге,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Победа в Имени Иисуса Господа - 2 р.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никогда мои враги не смогут победить меня,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моя победа, победа в Боге,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Победа в Имени Иисуса Господа. - 3 р.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705394" y="2081983"/>
            <a:ext cx="10236926" cy="228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Муж Галилеянин меня не прошел - 4 р.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ему позволил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Сам пришел, любя,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силою Своею коснулся меня.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74618" y="1556068"/>
            <a:ext cx="11717382" cy="3081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Иного пути нет, ты не найдешь, нет нет-3 р.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Лишь только Иисус тебя спасет.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Моя победа, победа в Боге,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Победа в Имени Иисуса Господа - 2 р.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никогда мои враги не смогут победить меня,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моя победа, победа в Боге,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Победа в Имени Иисуса Господа. - 3 р.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