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457200" y="4406309"/>
            <a:ext cx="8229600" cy="5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4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4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4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4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4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583342"/>
            <a:ext cx="7772400" cy="1159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0150"/>
            <a:ext cx="3994500" cy="3725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92273" y="1200150"/>
            <a:ext cx="3994500" cy="3725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393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idx="1" type="body"/>
          </p:nvPr>
        </p:nvSpPr>
        <p:spPr>
          <a:xfrm>
            <a:off x="301162" y="146873"/>
            <a:ext cx="6172200" cy="475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Вам желаем счастья!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Счастья во Христе!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body"/>
          </p:nvPr>
        </p:nvSpPr>
        <p:spPr>
          <a:xfrm>
            <a:off x="243256" y="68285"/>
            <a:ext cx="7321836" cy="4711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Вам желаем радость!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Радость во Христе!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97880" y="0"/>
            <a:ext cx="6172200" cy="475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Вам желаем мира!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Мира во Христе!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55041" y="174137"/>
            <a:ext cx="7303059" cy="475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Вам желаем счастья,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Вам желаем радость,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Вам желаем мира,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Вам желаем счастья,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Радость, мира во Христе!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