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457200"/>
            <a:ext cx="91440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Char char="●"/>
              <a:defRPr sz="2100"/>
            </a:lvl2pPr>
            <a:lvl3pPr indent="-317500" lvl="2" marL="13716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4pPr>
            <a:lvl5pPr indent="-317500" lvl="4" marL="22860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5pPr>
            <a:lvl6pPr indent="-317500" lvl="5" marL="2743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457201"/>
            <a:ext cx="7772400" cy="44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Char char="●"/>
              <a:defRPr sz="2100"/>
            </a:lvl2pPr>
            <a:lvl3pPr indent="-317500" lvl="2" marL="13716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4pPr>
            <a:lvl5pPr indent="-317500" lvl="4" marL="22860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5pPr>
            <a:lvl6pPr indent="-317500" lvl="5" marL="2743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96007" y="1449385"/>
            <a:ext cx="8131629" cy="32412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бодрей на жизненном пути пойдем,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будем доверять Иисусу.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Силу Божию в работе мы найдем,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будем доверять Иисусу.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39602" y="1474396"/>
            <a:ext cx="6781256" cy="34257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Просветлеет путь тогда,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будет навсегда,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смутит враг никогда,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будем доверять Иисусу.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79777" y="1470540"/>
            <a:ext cx="7996049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Обещанья Божьи станут нам ясней,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будем доверять Иисусу.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Благодать наполнит сердце все полней,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будем доверять Иисусу.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14756" y="1378132"/>
            <a:ext cx="632079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Просветлеет путь тогда,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будет навсегда,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смутит враг никогда,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будем доверять Иисусу.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00793" y="1455772"/>
            <a:ext cx="6858000" cy="44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Волю Божию научимся творить,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будем доверять Иисусу. Постоянно взоры к небу возносить,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будем доверять Иисусу.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78790" y="1348740"/>
            <a:ext cx="6604907" cy="30207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Просветлеет путь тогда,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будет навсегда,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смутит враг никогда,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будем доверять Иисусу.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