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1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00"/>
              <a:buFont typeface="Arial"/>
              <a:buChar char="●"/>
              <a:defRPr sz="2100"/>
            </a:lvl2pPr>
            <a:lvl3pPr indent="-317500" lvl="2" marL="137160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Arial"/>
              <a:buChar char="●"/>
              <a:defRPr sz="1800"/>
            </a:lvl3pPr>
            <a:lvl4pPr indent="-317500" lvl="3" marL="18288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Char char="●"/>
              <a:defRPr sz="1500"/>
            </a:lvl4pPr>
            <a:lvl5pPr indent="-317500" lvl="4" marL="22860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Char char="●"/>
              <a:defRPr sz="1500"/>
            </a:lvl5pPr>
            <a:lvl6pPr indent="-317500" lvl="5" marL="27432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1" y="4683920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20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1" y="4683920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1" y="4683920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20"/>
            <a:ext cx="28956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1" y="4683920"/>
            <a:ext cx="2133599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547246" y="1167638"/>
            <a:ext cx="8596754" cy="32162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входим в Божии врата со словословием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 хвалою во дворы Его идём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Для народа Своего Он сотворил сей день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благодарностью мы Господа поём.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512597" y="1121029"/>
            <a:ext cx="7871819" cy="33857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дарует радость, Иисус дарует радость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радуютсья в Господе сердца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дарует радость, Иисус дарует радость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будем славить Господа всегда.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509320" y="1251951"/>
            <a:ext cx="8175517" cy="33913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входим в Божии врата со словословием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 хвалою во дворы Его идём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Для народа Своего Он сотворил сей день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благодарностью мы Господа поём.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436973" y="1201800"/>
            <a:ext cx="8029378" cy="31000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дарует радость, Иисус дарует радость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радуютсья в Господе сердца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дарует радость, Иисус дарует радость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будем славить Господа всегда.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