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  <p:sldMasterId id="2147483650" r:id="rId4"/>
    <p:sldMasterId id="2147483651" r:id="rId5"/>
    <p:sldMasterId id="2147483652" r:id="rId6"/>
    <p:sldMasterId id="2147483653" r:id="rId7"/>
    <p:sldMasterId id="2147483654" r:id="rId8"/>
    <p:sldMasterId id="2147483655" r:id="rId9"/>
    <p:sldMasterId id="2147483656" r:id="rId10"/>
    <p:sldMasterId id="2147483657" r:id="rId11"/>
    <p:sldMasterId id="2147483658" r:id="rId12"/>
    <p:sldMasterId id="2147483659" r:id="rId13"/>
    <p:sldMasterId id="2147483660" r:id="rId14"/>
    <p:sldMasterId id="2147483661" r:id="rId15"/>
    <p:sldMasterId id="2147483662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3.xml"/><Relationship Id="rId11" Type="http://schemas.openxmlformats.org/officeDocument/2006/relationships/slideMaster" Target="slideMasters/slideMaster9.xml"/><Relationship Id="rId10" Type="http://schemas.openxmlformats.org/officeDocument/2006/relationships/slideMaster" Target="slideMasters/slideMaster8.xml"/><Relationship Id="rId21" Type="http://schemas.openxmlformats.org/officeDocument/2006/relationships/slide" Target="slides/slide4.xml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1" Type="http://schemas.openxmlformats.org/officeDocument/2006/relationships/theme" Target="theme/theme8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5" Type="http://schemas.openxmlformats.org/officeDocument/2006/relationships/slideMaster" Target="slideMasters/slideMaster13.xml"/><Relationship Id="rId14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16" Type="http://schemas.openxmlformats.org/officeDocument/2006/relationships/slideMaster" Target="slideMasters/slideMaster14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8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theme" Target="../theme/theme15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theme" Target="../theme/theme13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theme" Target="../theme/theme14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892968" y="669726"/>
            <a:ext cx="7358099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92968" y="126410"/>
            <a:ext cx="7358099" cy="13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92968" y="1426517"/>
            <a:ext cx="3545099" cy="30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892968" y="93761"/>
            <a:ext cx="7358099" cy="13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892968" y="1460003"/>
            <a:ext cx="7358099" cy="3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892968" y="126410"/>
            <a:ext cx="7358099" cy="13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5464968" y="1426517"/>
            <a:ext cx="2786099" cy="30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892968" y="126410"/>
            <a:ext cx="7358099" cy="13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892968" y="1426517"/>
            <a:ext cx="3545099" cy="30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892968" y="126410"/>
            <a:ext cx="7358099" cy="13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892968" y="1426517"/>
            <a:ext cx="7358099" cy="30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892968" y="1567160"/>
            <a:ext cx="7358099" cy="20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idx="1" type="body"/>
          </p:nvPr>
        </p:nvSpPr>
        <p:spPr>
          <a:xfrm>
            <a:off x="892968" y="2652117"/>
            <a:ext cx="7358099" cy="18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type="title"/>
          </p:nvPr>
        </p:nvSpPr>
        <p:spPr>
          <a:xfrm>
            <a:off x="892968" y="0"/>
            <a:ext cx="7358099" cy="260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892968" y="3884414"/>
            <a:ext cx="7358099" cy="8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92968" y="3884414"/>
            <a:ext cx="7358099" cy="8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idx="1" type="body"/>
          </p:nvPr>
        </p:nvSpPr>
        <p:spPr>
          <a:xfrm>
            <a:off x="446484" y="2524869"/>
            <a:ext cx="4125600" cy="26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type="title"/>
          </p:nvPr>
        </p:nvSpPr>
        <p:spPr>
          <a:xfrm>
            <a:off x="446484" y="0"/>
            <a:ext cx="4125600" cy="248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46484" y="2524869"/>
            <a:ext cx="4125600" cy="26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type="title"/>
          </p:nvPr>
        </p:nvSpPr>
        <p:spPr>
          <a:xfrm>
            <a:off x="446484" y="0"/>
            <a:ext cx="4125600" cy="248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892968" y="133945"/>
            <a:ext cx="7358099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/>
        </p:nvSpPr>
        <p:spPr>
          <a:xfrm>
            <a:off x="411337" y="920447"/>
            <a:ext cx="8840399" cy="3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каждый день встречаемся вновь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прекрасным словом - словом "любовь"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каждый день за ней летим в мечтах своих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Но настоящей любви, увы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в этом мире не нашли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 наш вопрос - один ответ: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Любви без Бога нет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/>
        </p:nvSpPr>
        <p:spPr>
          <a:xfrm>
            <a:off x="480911" y="1091654"/>
            <a:ext cx="8840399" cy="295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Любовь Христа верна и чиста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Она и ласкова, и нежна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Она объемлет всех людей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покорит силой своей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Держитесь этой вы любви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Она вас к небу приведет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Где Иисус спасенных ждет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/>
        </p:nvSpPr>
        <p:spPr>
          <a:xfrm>
            <a:off x="431215" y="1111533"/>
            <a:ext cx="8840399" cy="295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Но настоящая любовь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Приходит с синих облаков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Её дарует вечный Бог - Творец миров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Она несется и парит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каждый может получить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Без денег, злата, серебра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Любовь Христа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/>
        </p:nvSpPr>
        <p:spPr>
          <a:xfrm>
            <a:off x="520668" y="1041959"/>
            <a:ext cx="8840399" cy="295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Любовь Христа верна и чиста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Она и ласкова, и нежна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Она объемлет всех людей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покорит силой своей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Держитесь этой вы любви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Она вас к небу приведет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Где Иисус спасенных ждет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 Theme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ustom Theme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ustom Theme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Custom Theme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 Theme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