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Char char="●"/>
              <a:defRPr sz="2100"/>
            </a:lvl2pPr>
            <a:lvl3pPr indent="-317500" lvl="2" marL="13716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4pPr>
            <a:lvl5pPr indent="-317500" lvl="4" marL="22860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5pPr>
            <a:lvl6pPr indent="-317500" lvl="5" marL="2743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320903" y="865461"/>
            <a:ext cx="7109460" cy="40756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нужны друг другу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Бог нас спас не зря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Иисусе стали мы друзья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радостью святою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песней на устах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Прославим вместе Господа Христа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360993" y="832496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- одна семья,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- одна семья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Пролилась за нас Иисуса кровь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теперь друзья,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с тобой друзья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в сердцах у нас Христа любовь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351196" y="74935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Пусть дружнее станет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Наш семейный круг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нами рядом самый Лучший Друг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о Нём всем людям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Поспешим мы рассказать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 каждый смог 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Иисусу другом стать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2934891" y="2433639"/>
            <a:ext cx="138112" cy="27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327740" y="838717"/>
            <a:ext cx="6858000" cy="35759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- одна семья,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- одна семья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Пролилась за нас Иисуса кровь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теперь друзья,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с тобой друзья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в сердцах у нас Христа любовь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