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339392" y="1380501"/>
            <a:ext cx="7892312" cy="2368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у Бога о многом просим,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просить об одном лишь надо: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 любви, что всё переносит,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чужому успеху рада.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367452" y="1385967"/>
            <a:ext cx="7940753" cy="234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любишь-легко прощаешь,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любишь-не мыслишь злого.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обиды не отвечаешь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Злобным взглядом и едким словом.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339391" y="1162311"/>
            <a:ext cx="8137122" cy="2877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милосердье границ не знаешь,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Сердце к жертве давно готово.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Недостатков не замечаешь,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клеимишь себя клеветою.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343685" y="1498963"/>
            <a:ext cx="6407842" cy="200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когда я её проявленье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своей жизни не замечаю,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Значит я любви не имею,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о ней понаслышке знаю.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298327" y="1244889"/>
            <a:ext cx="8040480" cy="262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Да, напрасно просить о многом,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по сути так мало нужно.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любви лишь прошу у Бога,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 других не заботясь нубдах.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