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546389" y="1683039"/>
            <a:ext cx="10574193" cy="4588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Твоем столе мой Господь я лишь глина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сосуд разбитый пред ликом Твоим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сосуд Ты наполнил елеем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Славлю чудное имя Твое.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611043" y="1696605"/>
            <a:ext cx="8642349" cy="2774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Руки нежные  меня сокрушили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лишь в муках увидел 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прекрасно отдать свое сердце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руки Господа.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564861" y="1711757"/>
            <a:ext cx="10075430" cy="439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моя гордыня боролась с любовью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мог исправить я сердце свое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Господь, Пастырь чудный и дивный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Изменил и исправил его.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611045" y="1733551"/>
            <a:ext cx="10731210" cy="512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Руки нежные  меня сокрушили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лишь в муках увидел 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прекрасно отдать свое сердце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руки Господа.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530369" y="1730231"/>
            <a:ext cx="10119158" cy="497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мой сосуд сокрушен и разрушен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Новое творенье в руках я Его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 славить Тебя, Пастырь Дивный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как чудно дитя я Твое.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546390" y="1770495"/>
            <a:ext cx="9946119" cy="4935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Руки нежные  меня сокрушили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лишь в муках увидел 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прекрасно отдать свое сердце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руки Господа.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