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367666" y="448524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безоблачном небе молодая луна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Наливается светом на закате дня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Небо свежестью дышит и сердце моё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Наполняется счастьем и тихо поёт.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381874" y="670197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Тебя за всё, Иисус, благодарю,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Твою в своём сердце берегу и жду.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небеса растворятся,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лицом к лицу увижу я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Тобой останусь навсегда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312601" y="725616"/>
            <a:ext cx="8831399" cy="3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темнеющем небе одна за одной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Зажигаются звёзды Твоею рукой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великим твореньем могу до зари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Наслаждаться и слушать, что Ты говоришь.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374073" y="391391"/>
            <a:ext cx="8963891" cy="4835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Тебе, 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Тебя за всё, Иисус, благодарю,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Твою в своём сердце берегу и жду.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небеса растворятся,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лицом к лицу увижу я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Тобой останусь навсегда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Тебе</a:t>
            </a:r>
            <a:endParaRPr b="0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